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4" r:id="rId1"/>
  </p:sldMasterIdLst>
  <p:sldIdLst>
    <p:sldId id="256" r:id="rId2"/>
    <p:sldId id="257" r:id="rId3"/>
    <p:sldId id="263" r:id="rId4"/>
    <p:sldId id="265" r:id="rId5"/>
    <p:sldId id="267" r:id="rId6"/>
    <p:sldId id="266" r:id="rId7"/>
    <p:sldId id="268" r:id="rId8"/>
    <p:sldId id="264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55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869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ishadar/Worki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e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EB1799-B613-4073-9689-5C859A5290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299" b="1443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6859E35-9283-4773-8FA2-611EF0579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 dirty="0" err="1"/>
              <a:t>Worki</a:t>
            </a:r>
            <a:r>
              <a:rPr lang="en-US" dirty="0"/>
              <a:t> project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235E587-E470-49F6-AA92-7B8B1CA13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/>
              <a:t>Software Engineering project for Ariel University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73053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A90970-8949-4198-B951-349A642F5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7310" y="456323"/>
            <a:ext cx="9440034" cy="1828801"/>
          </a:xfrm>
        </p:spPr>
        <p:txBody>
          <a:bodyPr/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Sequence diagram</a:t>
            </a:r>
            <a:b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D9069B-BC6B-4146-AD81-232CE91A6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תמונה 4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ACF0EDA2-434A-4E6E-A62A-1F2E54096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299" y="1709406"/>
            <a:ext cx="6996056" cy="3777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6556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24EC315-82AD-46A4-A7E6-52D554E70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417" y="1726676"/>
            <a:ext cx="9314014" cy="1385488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Entity Relationship Diagram</a:t>
            </a:r>
            <a:br>
              <a:rPr lang="en-US" dirty="0">
                <a:effectLst/>
              </a:rPr>
            </a:b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E419B04-0FFE-4703-970B-33F20A7665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5" name="תמונה 4" descr="תמונה שמכילה שלט&#10;&#10;התיאור נוצר באופן אוטומטי">
            <a:extLst>
              <a:ext uri="{FF2B5EF4-FFF2-40B4-BE49-F238E27FC236}">
                <a16:creationId xmlns:a16="http://schemas.microsoft.com/office/drawing/2014/main" id="{6507A5D4-472E-44B4-AFA1-8EE5EDE64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88" y="2608533"/>
            <a:ext cx="7368832" cy="337977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10341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09BF0D5-CAB8-4FA1-A150-F27158931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4CF549-1E7B-48AA-B3AA-7C3EA71BC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8832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E339D9C-9BF0-4CC9-8C5D-F06EAA0FD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Link for </a:t>
            </a:r>
            <a:r>
              <a:rPr lang="en-US" b="1" dirty="0" err="1"/>
              <a:t>Github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https://github.com/elishadar/Worki</a:t>
            </a:r>
            <a:br>
              <a:rPr lang="en-US" dirty="0"/>
            </a:b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48085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CACF7E4-24A6-424E-808D-E5D8C35B0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641" y="450573"/>
            <a:ext cx="8758045" cy="3683900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application for managers of companies that interested in arranging and organizing shift schedules and sorting employees based on available space.</a:t>
            </a:r>
            <a:endParaRPr lang="en-IL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30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044D20-2407-4880-B440-607B331C66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4A12F9C-B92E-407A-8B19-F9C77E1D93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graphicFrame>
        <p:nvGraphicFramePr>
          <p:cNvPr id="4" name="טבלה 4">
            <a:extLst>
              <a:ext uri="{FF2B5EF4-FFF2-40B4-BE49-F238E27FC236}">
                <a16:creationId xmlns:a16="http://schemas.microsoft.com/office/drawing/2014/main" id="{71F7EBF9-F41C-4A39-8F13-75F525CB0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914727"/>
              </p:ext>
            </p:extLst>
          </p:nvPr>
        </p:nvGraphicFramePr>
        <p:xfrm>
          <a:off x="1713947" y="861390"/>
          <a:ext cx="8543236" cy="2567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618">
                  <a:extLst>
                    <a:ext uri="{9D8B030D-6E8A-4147-A177-3AD203B41FA5}">
                      <a16:colId xmlns:a16="http://schemas.microsoft.com/office/drawing/2014/main" val="267473910"/>
                    </a:ext>
                  </a:extLst>
                </a:gridCol>
                <a:gridCol w="4271618">
                  <a:extLst>
                    <a:ext uri="{9D8B030D-6E8A-4147-A177-3AD203B41FA5}">
                      <a16:colId xmlns:a16="http://schemas.microsoft.com/office/drawing/2014/main" val="1352181916"/>
                    </a:ext>
                  </a:extLst>
                </a:gridCol>
              </a:tblGrid>
              <a:tr h="53130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Manager </a:t>
                      </a: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Permission</a:t>
                      </a:r>
                      <a:endParaRPr lang="en-IL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 Permission</a:t>
                      </a:r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30710"/>
                  </a:ext>
                </a:extLst>
              </a:tr>
              <a:tr h="77564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Watching online his shifts workers.</a:t>
                      </a:r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Watching co-workers of current user worker.</a:t>
                      </a:r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632765"/>
                  </a:ext>
                </a:extLst>
              </a:tr>
              <a:tr h="126065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Adding workers to his company .</a:t>
                      </a:r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L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504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364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10B2EB6-3A59-4E3A-A6AA-5F896CE04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4369" y="1233378"/>
            <a:ext cx="4485646" cy="2364964"/>
          </a:xfrm>
        </p:spPr>
        <p:txBody>
          <a:bodyPr>
            <a:normAutofit/>
          </a:bodyPr>
          <a:lstStyle/>
          <a:p>
            <a:r>
              <a:rPr lang="en-US"/>
              <a:t>Regisiter</a:t>
            </a:r>
            <a:r>
              <a:rPr lang="en-US" dirty="0"/>
              <a:t>- in page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6754C37-EF81-461F-9000-D1F2591FC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4369" y="3598339"/>
            <a:ext cx="4485646" cy="16753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9A0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E-mail &amp; Password</a:t>
            </a:r>
            <a:endParaRPr lang="en-IL" dirty="0">
              <a:solidFill>
                <a:srgbClr val="49A0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17" name="תמונה 16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A8CE9FF1-1305-46D1-8C8F-4116CEF56E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 r="-2" b="2754"/>
          <a:stretch/>
        </p:blipFill>
        <p:spPr>
          <a:xfrm>
            <a:off x="487232" y="692280"/>
            <a:ext cx="3648669" cy="547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6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10B2EB6-3A59-4E3A-A6AA-5F896CE04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4369" y="1233378"/>
            <a:ext cx="4485646" cy="2364964"/>
          </a:xfrm>
        </p:spPr>
        <p:txBody>
          <a:bodyPr>
            <a:normAutofit/>
          </a:bodyPr>
          <a:lstStyle/>
          <a:p>
            <a:r>
              <a:rPr lang="en-US" dirty="0"/>
              <a:t>Log- in page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6754C37-EF81-461F-9000-D1F2591FC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4369" y="3598339"/>
            <a:ext cx="4485646" cy="16753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9A0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E-mail &amp; Password</a:t>
            </a:r>
            <a:endParaRPr lang="en-IL" dirty="0">
              <a:solidFill>
                <a:srgbClr val="49A0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EA510991-9195-4189-A100-E8A5BB979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92" y="464234"/>
            <a:ext cx="2779831" cy="572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21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8">
            <a:extLst>
              <a:ext uri="{FF2B5EF4-FFF2-40B4-BE49-F238E27FC236}">
                <a16:creationId xmlns:a16="http://schemas.microsoft.com/office/drawing/2014/main" id="{766CDA4A-6CAA-4FED-A424-FF9D363E9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9655B73-D933-44DF-A313-CBD6D196C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746" y="291072"/>
            <a:ext cx="6170601" cy="699249"/>
          </a:xfrm>
        </p:spPr>
        <p:txBody>
          <a:bodyPr>
            <a:normAutofit fontScale="90000"/>
          </a:bodyPr>
          <a:lstStyle/>
          <a:p>
            <a:r>
              <a:rPr lang="en-US" sz="4800"/>
              <a:t>Timer for each Shift</a:t>
            </a:r>
            <a:endParaRPr lang="en-IL" sz="48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424334E-6232-4FB7-9277-278B48C2F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484" y="291072"/>
            <a:ext cx="4450799" cy="931929"/>
          </a:xfrm>
        </p:spPr>
        <p:txBody>
          <a:bodyPr>
            <a:normAutofit/>
          </a:bodyPr>
          <a:lstStyle/>
          <a:p>
            <a:r>
              <a:rPr lang="en-US" dirty="0"/>
              <a:t>With the option to start/pause/continue/stop the shift</a:t>
            </a:r>
            <a:endParaRPr lang="en-IL" dirty="0"/>
          </a:p>
        </p:txBody>
      </p:sp>
      <p:pic>
        <p:nvPicPr>
          <p:cNvPr id="24" name="Picture 20">
            <a:extLst>
              <a:ext uri="{FF2B5EF4-FFF2-40B4-BE49-F238E27FC236}">
                <a16:creationId xmlns:a16="http://schemas.microsoft.com/office/drawing/2014/main" id="{9B0DB875-49E3-4B9D-8AAE-D81A127B6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pic>
        <p:nvPicPr>
          <p:cNvPr id="7" name="תמונה 6" descr="תמונה שמכילה אלקטרוניקה, מחשב&#10;&#10;התיאור נוצר באופן אוטומטי">
            <a:extLst>
              <a:ext uri="{FF2B5EF4-FFF2-40B4-BE49-F238E27FC236}">
                <a16:creationId xmlns:a16="http://schemas.microsoft.com/office/drawing/2014/main" id="{3CDCEA54-B595-4528-A7FB-BA3661DB1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46" y="1077628"/>
            <a:ext cx="3038621" cy="5401993"/>
          </a:xfrm>
          <a:prstGeom prst="rect">
            <a:avLst/>
          </a:prstGeom>
        </p:spPr>
      </p:pic>
      <p:pic>
        <p:nvPicPr>
          <p:cNvPr id="20" name="תמונה 19" descr="תמונה שמכילה אלקטרוניקה, מחשב&#10;&#10;התיאור נוצר באופן אוטומטי">
            <a:extLst>
              <a:ext uri="{FF2B5EF4-FFF2-40B4-BE49-F238E27FC236}">
                <a16:creationId xmlns:a16="http://schemas.microsoft.com/office/drawing/2014/main" id="{4D0B0DE9-83D7-4B1C-9218-94CCDBD07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025" y="1123995"/>
            <a:ext cx="2986458" cy="5309258"/>
          </a:xfrm>
          <a:prstGeom prst="rect">
            <a:avLst/>
          </a:prstGeom>
        </p:spPr>
      </p:pic>
      <p:pic>
        <p:nvPicPr>
          <p:cNvPr id="28" name="record1">
            <a:hlinkClick r:id="" action="ppaction://media"/>
            <a:extLst>
              <a:ext uri="{FF2B5EF4-FFF2-40B4-BE49-F238E27FC236}">
                <a16:creationId xmlns:a16="http://schemas.microsoft.com/office/drawing/2014/main" id="{29E043DC-C352-43E7-8860-79FDA89F68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94885" y="1170362"/>
            <a:ext cx="3038621" cy="530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4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25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B733F42-9C95-4B3F-BCDE-BC222719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87479" y="662610"/>
            <a:ext cx="7341912" cy="3882886"/>
          </a:xfrm>
        </p:spPr>
        <p:txBody>
          <a:bodyPr>
            <a:normAutofit fontScale="90000"/>
          </a:bodyPr>
          <a:lstStyle/>
          <a:p>
            <a:r>
              <a:rPr lang="en-US" dirty="0"/>
              <a:t>The manager will always have the option of adding a worker by adding his E-mail </a:t>
            </a:r>
            <a:r>
              <a:rPr lang="en-US" dirty="0" err="1"/>
              <a:t>adress</a:t>
            </a:r>
            <a:r>
              <a:rPr lang="en-US" dirty="0"/>
              <a:t> .</a:t>
            </a:r>
            <a:endParaRPr lang="en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50C4E531-170B-482F-A895-9105F4290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7479" y="4648133"/>
            <a:ext cx="7471388" cy="1049867"/>
          </a:xfrm>
        </p:spPr>
        <p:txBody>
          <a:bodyPr/>
          <a:lstStyle/>
          <a:p>
            <a:endParaRPr lang="en-IL" dirty="0"/>
          </a:p>
        </p:txBody>
      </p:sp>
      <p:pic>
        <p:nvPicPr>
          <p:cNvPr id="6" name="record2">
            <a:hlinkClick r:id="" action="ppaction://media"/>
            <a:extLst>
              <a:ext uri="{FF2B5EF4-FFF2-40B4-BE49-F238E27FC236}">
                <a16:creationId xmlns:a16="http://schemas.microsoft.com/office/drawing/2014/main" id="{82FEB9F4-AEAE-454F-BC41-7419936E71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657" y="536713"/>
            <a:ext cx="3253823" cy="57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9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8602EE-F2EB-4985-8BCB-C683EE608B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Unified</a:t>
            </a:r>
            <a: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e-I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br>
              <a:rPr lang="he-I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Diagrams:</a:t>
            </a: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84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A277BE-E112-4E19-8A61-E5524FFC8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801859"/>
            <a:ext cx="9573972" cy="1674056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Worki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use-case diagram</a:t>
            </a:r>
            <a:b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26E5F92-606C-4590-898A-787C7A80A7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תמונה 4" descr="תמונה שמכילה מפה, טקסט&#10;&#10;התיאור נוצר באופן אוטומטי">
            <a:extLst>
              <a:ext uri="{FF2B5EF4-FFF2-40B4-BE49-F238E27FC236}">
                <a16:creationId xmlns:a16="http://schemas.microsoft.com/office/drawing/2014/main" id="{3602E3BB-C525-47AB-9D47-C013B9FE5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902" y="2172366"/>
            <a:ext cx="6353615" cy="35398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9928894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LightSeedLeftStep">
      <a:dk1>
        <a:srgbClr val="000000"/>
      </a:dk1>
      <a:lt1>
        <a:srgbClr val="FFFFFF"/>
      </a:lt1>
      <a:dk2>
        <a:srgbClr val="243341"/>
      </a:dk2>
      <a:lt2>
        <a:srgbClr val="E8E5E2"/>
      </a:lt2>
      <a:accent1>
        <a:srgbClr val="87A5BE"/>
      </a:accent1>
      <a:accent2>
        <a:srgbClr val="77ABAE"/>
      </a:accent2>
      <a:accent3>
        <a:srgbClr val="81AA9B"/>
      </a:accent3>
      <a:accent4>
        <a:srgbClr val="77AF84"/>
      </a:accent4>
      <a:accent5>
        <a:srgbClr val="89AA81"/>
      </a:accent5>
      <a:accent6>
        <a:srgbClr val="94A873"/>
      </a:accent6>
      <a:hlink>
        <a:srgbClr val="A07C5D"/>
      </a:hlink>
      <a:folHlink>
        <a:srgbClr val="7F7F7F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117</Words>
  <Application>Microsoft Office PowerPoint</Application>
  <PresentationFormat>מסך רחב</PresentationFormat>
  <Paragraphs>20</Paragraphs>
  <Slides>13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Franklin Gothic Book</vt:lpstr>
      <vt:lpstr>Times New Roman</vt:lpstr>
      <vt:lpstr>Wingdings 2</vt:lpstr>
      <vt:lpstr>SlateVTI</vt:lpstr>
      <vt:lpstr>Worki project</vt:lpstr>
      <vt:lpstr>Our application for managers of companies that interested in arranging and organizing shift schedules and sorting employees based on available space.</vt:lpstr>
      <vt:lpstr>מצגת של PowerPoint‏</vt:lpstr>
      <vt:lpstr>Regisiter- in page</vt:lpstr>
      <vt:lpstr>Log- in page</vt:lpstr>
      <vt:lpstr>Timer for each Shift</vt:lpstr>
      <vt:lpstr>The manager will always have the option of adding a worker by adding his E-mail adress .</vt:lpstr>
      <vt:lpstr>Unified Modeling Language Diagrams:</vt:lpstr>
      <vt:lpstr>Worki use-case diagram </vt:lpstr>
      <vt:lpstr>Worki Sequence diagram </vt:lpstr>
      <vt:lpstr>Worki-Entity Relationship Diagram </vt:lpstr>
      <vt:lpstr>מצגת של PowerPoint‏</vt:lpstr>
      <vt:lpstr>Link for Github: https://github.com/elishadar/Worki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 project</dc:title>
  <dc:creator>דולב הינדי</dc:creator>
  <cp:lastModifiedBy>דולב הינדי</cp:lastModifiedBy>
  <cp:revision>6</cp:revision>
  <dcterms:created xsi:type="dcterms:W3CDTF">2020-01-11T17:18:09Z</dcterms:created>
  <dcterms:modified xsi:type="dcterms:W3CDTF">2020-01-11T18:11:52Z</dcterms:modified>
</cp:coreProperties>
</file>